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E67F5-EE5D-8034-F81B-A6E2936A0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BB962-8FBF-8ABE-C059-B77A66072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E5516-7230-F885-172D-16B3A10C4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C159E-2A4E-DBAB-6782-FE98F266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3EA1-C561-1756-9A03-F432DAFB6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8993-2ACF-629E-021B-9EF390ED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D8543-A7B1-2D89-062F-4A4F4E5FE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678EF-7981-EB22-61DC-DC2BCD02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79ADE-A610-E72A-F723-5C6A7535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7661C-D201-86D5-A951-4B66108AA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9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220D94-1155-670F-DB94-763B632950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4AA4D-3A9B-E2AA-F371-A795E1122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1DBFA-0575-00CD-E994-2B94C197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B7420-422A-1D8F-6000-2BFF60D0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EAD1D-6529-82C5-D1A8-763BDA7C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AC0A-01C5-DC16-DBAB-A7A0C622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6C63E-E095-FD9B-AF27-F08AAC444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C4947-EC2C-6FBD-6145-25CD2A07B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79D8-0A2F-4490-3461-D5D13D21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CC357-0D8D-0A84-868B-0F61BAF1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7BD5-C077-2D3F-0DAC-31C255981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CE42D-ADB0-7FF3-5F6B-1047AD1DF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BB151-5C8C-70F8-EDD3-00B669EF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6C892-ED03-4925-4F2C-BA040CE70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00CA8-09DF-A24F-6EA2-27C23B04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9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8BA6-A0C6-3B8E-FC48-7C2C5B038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4EB9-4E1D-5119-448C-9E3C683D6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5F1CC-016C-300D-F707-E1EF67E67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AF809-6D13-11A2-400A-5249B051D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41E48-5E40-DD26-9C37-416AF3EE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CFD7E-61F7-C8AF-3E09-2378FA03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DE3C-02FA-FD49-707A-314B68B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0E4D0-9154-836D-302E-E4D5D26E6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4FAF9-DF90-0A76-34B1-41C18EC1B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44608-9F94-4D39-994E-24C3CB27AD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F78C1-C51A-B664-5420-EF3105568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21CE63-F93C-35AC-FC8C-057C9399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E8D614-B395-5424-D8EE-9DEF1715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7CA0E-72F5-D3F1-E55C-496D731F6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8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B44F-C0E9-B271-9D61-B636F9684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9D880-D244-38B6-B653-7402C8757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F471C-1A8F-AE7C-5537-2344E4C4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C1B7A-23A2-4914-53D0-1571F672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0848B-0397-1F6D-3A88-3A1B085B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ECAED-33E9-62E2-C368-1FBFD618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BF50A-7D38-86A8-633B-8590ABC1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0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9012-F447-D71C-F585-D54D61FEF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99836-864A-C204-1D22-10AE8612D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FC093-E79A-4FE7-1F57-3D9032630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21062-66CB-8FF8-9296-6230AAED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1EAA6-1D26-5218-BE9E-E8A5002A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D3CFE-4ABB-226A-17AA-9BFE562C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7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EDDAB-D018-B60B-4572-CA6D23C9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15C59-92C8-D547-7C30-94DDA5668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51BF2-84E6-58AD-5D74-FCCA65D15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15383-2D18-7D21-AEC1-A127DE68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F7C15-D35A-17B3-96D7-B14133D0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70313-9DB6-A1E0-D6B0-6EF18802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7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23487-9ADE-ACA0-33C5-6ABE6692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F7F63-6F48-19F6-C805-EEA75D63B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02EC7-E26C-19F0-5D1B-8845567FA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A532-341D-4615-90D9-A6096DBE2FAE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E9E94-0B34-720E-557B-723DDF876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91C6B-40FC-120E-A9C1-7B71CCAAF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5BCE-A5D7-4C90-84F7-677331CFB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6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AEF0A6-8E92-FA1F-C264-E6E482A1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 Proposal – Submission Window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544D46C-B20D-1182-E55F-725A745EA6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00637"/>
            <a:ext cx="6995954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sng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Applied to Volume 88 (2025)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For Spring / Summer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Call for submissions to be publicized in Spring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Submission window June 1 – June 30,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Peer Review assignments July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Revisions / Final Review August – September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Acceptance / Revisions / Editorial work  October – November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All material ready for layout December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For Fall/Winter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Call for submissions to be publicized in Fall 2024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Submission window January 1 – January 30,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Peer Review assignments February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Revisions / Final Review March -- April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Acceptance / Revisions / Editorial work  May – June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ea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All material ready for layout August 2025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7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CBC53E-AFCA-D3AE-9E6B-7BC75706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Window Workflow Proposal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B739E9-A80A-0841-55EC-56723866F5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/>
              <a:t>Benefits</a:t>
            </a:r>
            <a:r>
              <a:rPr lang="en-US" sz="1600" dirty="0"/>
              <a:t>	</a:t>
            </a:r>
          </a:p>
          <a:p>
            <a:r>
              <a:rPr lang="en-US" sz="1600" dirty="0"/>
              <a:t>Pubs Board also considering it</a:t>
            </a:r>
          </a:p>
          <a:p>
            <a:r>
              <a:rPr lang="en-US" sz="1600" dirty="0"/>
              <a:t>May be able to be flexible</a:t>
            </a:r>
          </a:p>
          <a:p>
            <a:r>
              <a:rPr lang="en-US" sz="1600" dirty="0"/>
              <a:t>Clarifies the process for authors</a:t>
            </a:r>
          </a:p>
          <a:p>
            <a:r>
              <a:rPr lang="en-US" sz="1600" dirty="0"/>
              <a:t>May motivate people to meet the window or workshop ideas</a:t>
            </a:r>
          </a:p>
          <a:p>
            <a:r>
              <a:rPr lang="en-US" sz="1600" dirty="0"/>
              <a:t>Allows for more specific calls for content</a:t>
            </a:r>
          </a:p>
          <a:p>
            <a:r>
              <a:rPr lang="en-US" sz="1600" dirty="0"/>
              <a:t>Allows for concerted calls for peer reviewers / peer reviewers will know when to expect workload</a:t>
            </a:r>
          </a:p>
          <a:p>
            <a:r>
              <a:rPr lang="en-US" sz="1600" dirty="0"/>
              <a:t>Could encourage authors to determine when they will be ready to submit their manuscript</a:t>
            </a:r>
          </a:p>
          <a:p>
            <a:r>
              <a:rPr lang="en-US" sz="1600" dirty="0"/>
              <a:t>Encouraging authors to submit in specific subject areas may boost interest to submit</a:t>
            </a:r>
          </a:p>
          <a:p>
            <a:r>
              <a:rPr lang="en-US" sz="1600" dirty="0"/>
              <a:t>Regularizes work from the perspective of the editor – batches it to make it easier to track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A9254-7697-C2B5-8516-BA496193A9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700" b="1" dirty="0"/>
              <a:t>Hurdles</a:t>
            </a:r>
          </a:p>
          <a:p>
            <a:r>
              <a:rPr lang="en-US" sz="1700" dirty="0"/>
              <a:t>May discourage non-academic archivists / archivists in small organizations</a:t>
            </a:r>
          </a:p>
          <a:p>
            <a:r>
              <a:rPr lang="en-US" sz="1700" dirty="0"/>
              <a:t>May discourage submissions for diverse archivists</a:t>
            </a:r>
          </a:p>
          <a:p>
            <a:r>
              <a:rPr lang="en-US" sz="1700" dirty="0"/>
              <a:t>May discourage new authors</a:t>
            </a:r>
          </a:p>
          <a:p>
            <a:r>
              <a:rPr lang="en-US" sz="1700" dirty="0"/>
              <a:t>We will have to remind folks about the windows</a:t>
            </a:r>
          </a:p>
          <a:p>
            <a:r>
              <a:rPr lang="en-US" sz="1700" dirty="0"/>
              <a:t>May change the dynamic of participation on the Editorial Board (from consistent to concentrated effort) – this could impact institutional support</a:t>
            </a:r>
          </a:p>
          <a:p>
            <a:r>
              <a:rPr lang="en-US" sz="1700" dirty="0"/>
              <a:t>May confuse reviewers or discourage registration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1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276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Workflow Proposal – Submission Window</vt:lpstr>
      <vt:lpstr>Submission Window Workflow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Proposal – Submission Window</dc:title>
  <dc:creator>Cary, Amy</dc:creator>
  <cp:lastModifiedBy>Cary, Amy</cp:lastModifiedBy>
  <cp:revision>3</cp:revision>
  <dcterms:created xsi:type="dcterms:W3CDTF">2023-11-29T15:48:03Z</dcterms:created>
  <dcterms:modified xsi:type="dcterms:W3CDTF">2023-11-29T16:04:38Z</dcterms:modified>
</cp:coreProperties>
</file>